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BC6A-1E07-4D0F-942C-39689A997972}" type="datetimeFigureOut">
              <a:rPr lang="zh-CN" altLang="en-US" smtClean="0"/>
              <a:t>2023/3/26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05B0D-2C32-4A63-8818-E59930218C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2366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BC6A-1E07-4D0F-942C-39689A997972}" type="datetimeFigureOut">
              <a:rPr lang="zh-CN" altLang="en-US" smtClean="0"/>
              <a:t>2023/3/26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05B0D-2C32-4A63-8818-E59930218C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336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BC6A-1E07-4D0F-942C-39689A997972}" type="datetimeFigureOut">
              <a:rPr lang="zh-CN" altLang="en-US" smtClean="0"/>
              <a:t>2023/3/26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05B0D-2C32-4A63-8818-E59930218C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977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BC6A-1E07-4D0F-942C-39689A997972}" type="datetimeFigureOut">
              <a:rPr lang="zh-CN" altLang="en-US" smtClean="0"/>
              <a:t>2023/3/26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05B0D-2C32-4A63-8818-E59930218C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9694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BC6A-1E07-4D0F-942C-39689A997972}" type="datetimeFigureOut">
              <a:rPr lang="zh-CN" altLang="en-US" smtClean="0"/>
              <a:t>2023/3/26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05B0D-2C32-4A63-8818-E59930218C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311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BC6A-1E07-4D0F-942C-39689A997972}" type="datetimeFigureOut">
              <a:rPr lang="zh-CN" altLang="en-US" smtClean="0"/>
              <a:t>2023/3/26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05B0D-2C32-4A63-8818-E59930218C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869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BC6A-1E07-4D0F-942C-39689A997972}" type="datetimeFigureOut">
              <a:rPr lang="zh-CN" altLang="en-US" smtClean="0"/>
              <a:t>2023/3/26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05B0D-2C32-4A63-8818-E59930218C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6852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BC6A-1E07-4D0F-942C-39689A997972}" type="datetimeFigureOut">
              <a:rPr lang="zh-CN" altLang="en-US" smtClean="0"/>
              <a:t>2023/3/26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05B0D-2C32-4A63-8818-E59930218C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2488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BC6A-1E07-4D0F-942C-39689A997972}" type="datetimeFigureOut">
              <a:rPr lang="zh-CN" altLang="en-US" smtClean="0"/>
              <a:t>2023/3/26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05B0D-2C32-4A63-8818-E59930218C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4080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BC6A-1E07-4D0F-942C-39689A997972}" type="datetimeFigureOut">
              <a:rPr lang="zh-CN" altLang="en-US" smtClean="0"/>
              <a:t>2023/3/26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05B0D-2C32-4A63-8818-E59930218C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837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BC6A-1E07-4D0F-942C-39689A997972}" type="datetimeFigureOut">
              <a:rPr lang="zh-CN" altLang="en-US" smtClean="0"/>
              <a:t>2023/3/26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05B0D-2C32-4A63-8818-E59930218C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2279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BBC6A-1E07-4D0F-942C-39689A997972}" type="datetimeFigureOut">
              <a:rPr lang="zh-CN" altLang="en-US" smtClean="0"/>
              <a:t>2023/3/26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05B0D-2C32-4A63-8818-E59930218C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016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4"/>
            <a:ext cx="9144000" cy="1088822"/>
          </a:xfrm>
        </p:spPr>
        <p:txBody>
          <a:bodyPr>
            <a:normAutofit/>
          </a:bodyPr>
          <a:lstStyle/>
          <a:p>
            <a:r>
              <a:rPr lang="en-US" altLang="zh-CN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庞门正道标题体" panose="02010600030101010101" pitchFamily="2" charset="-122"/>
                <a:ea typeface="庞门正道标题体" panose="02010600030101010101" pitchFamily="2" charset="-122"/>
              </a:rPr>
              <a:t>DM1701_OPENGD77</a:t>
            </a:r>
            <a:endParaRPr lang="zh-CN" altLang="en-US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庞门正道标题体" panose="02010600030101010101" pitchFamily="2" charset="-122"/>
              <a:ea typeface="庞门正道标题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2920394"/>
            <a:ext cx="9144000" cy="1655762"/>
          </a:xfrm>
        </p:spPr>
        <p:txBody>
          <a:bodyPr>
            <a:normAutofit fontScale="55000" lnSpcReduction="20000"/>
          </a:bodyPr>
          <a:lstStyle/>
          <a:p>
            <a:r>
              <a:rPr lang="zh-CN" altLang="en-US" b="1" dirty="0" smtClean="0"/>
              <a:t>硬件：</a:t>
            </a:r>
            <a:r>
              <a:rPr lang="en-US" altLang="zh-CN" b="1" dirty="0" smtClean="0"/>
              <a:t>BAOFENG</a:t>
            </a:r>
            <a:r>
              <a:rPr lang="zh-CN" altLang="en-US" b="1" dirty="0" smtClean="0"/>
              <a:t>宝锋 </a:t>
            </a:r>
            <a:r>
              <a:rPr lang="en-US" altLang="zh-CN" b="1" dirty="0" smtClean="0"/>
              <a:t>DM1701</a:t>
            </a:r>
            <a:r>
              <a:rPr lang="zh-CN" altLang="en-US" b="1" dirty="0" smtClean="0"/>
              <a:t>、</a:t>
            </a:r>
            <a:r>
              <a:rPr lang="en-US" altLang="zh-CN" b="1" dirty="0" smtClean="0"/>
              <a:t>DM1701A</a:t>
            </a:r>
            <a:r>
              <a:rPr lang="zh-CN" altLang="en-US" b="1" dirty="0" smtClean="0"/>
              <a:t>、</a:t>
            </a:r>
            <a:r>
              <a:rPr lang="en-US" altLang="zh-CN" b="1" dirty="0" smtClean="0"/>
              <a:t>DM1701B</a:t>
            </a:r>
          </a:p>
          <a:p>
            <a:r>
              <a:rPr lang="en-US" altLang="zh-CN" b="1" dirty="0" smtClean="0"/>
              <a:t>CPS:OpenGD77 CPS</a:t>
            </a:r>
          </a:p>
          <a:p>
            <a:r>
              <a:rPr lang="zh-CN" altLang="en-US" b="1" dirty="0" smtClean="0"/>
              <a:t>固件：</a:t>
            </a:r>
            <a:r>
              <a:rPr lang="en-US" altLang="zh-CN" b="1" dirty="0" smtClean="0"/>
              <a:t> MD9600-CSV(2571V5)-V26.45.bin</a:t>
            </a:r>
          </a:p>
          <a:p>
            <a:r>
              <a:rPr lang="en-US" altLang="zh-CN" b="1" dirty="0" smtClean="0"/>
              <a:t>OpenDM1701.bin</a:t>
            </a:r>
          </a:p>
          <a:p>
            <a:endParaRPr lang="en-US" altLang="zh-CN" b="1" dirty="0"/>
          </a:p>
          <a:p>
            <a:r>
              <a:rPr lang="en-US" altLang="zh-CN" b="1" dirty="0" smtClean="0"/>
              <a:t>https://www.opengd77.com/downloads/CPS/Latest/OpenGD77CPSInstaller_R2023.03.12.01.exe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766267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写入代码插件：</a:t>
            </a:r>
            <a:r>
              <a:rPr lang="en-US" altLang="zh-C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zh-C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zh-C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Extras &gt;&gt; OpenGD77 support &gt;&gt; Write </a:t>
            </a:r>
            <a:r>
              <a:rPr lang="en-US" altLang="zh-CN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codeplug</a:t>
            </a:r>
            <a:endParaRPr lang="zh-CN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23938"/>
          <a:stretch/>
        </p:blipFill>
        <p:spPr>
          <a:xfrm>
            <a:off x="473354" y="1800685"/>
            <a:ext cx="5026811" cy="442857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128" y="1800686"/>
            <a:ext cx="6304762" cy="44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343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无线电类型选择</a:t>
            </a:r>
            <a:endParaRPr lang="zh-CN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67400" y="1825625"/>
            <a:ext cx="645719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454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固件下载：</a:t>
            </a:r>
            <a:r>
              <a:rPr lang="en-US" altLang="zh-C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Extras&gt;Firmware loader</a:t>
            </a:r>
            <a:endParaRPr lang="zh-CN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2857" y="1825625"/>
            <a:ext cx="648628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674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选择机型及固件：</a:t>
            </a:r>
            <a:r>
              <a:rPr lang="en-US" altLang="zh-C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zh-C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zh-C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DM-1701/RT84&gt;&gt;Select official firmware (donor) file</a:t>
            </a:r>
            <a:endParaRPr lang="zh-CN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72027" y="1825625"/>
            <a:ext cx="644794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559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选择</a:t>
            </a:r>
            <a:r>
              <a:rPr lang="en-US" altLang="zh-C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MD9600-CSV(2571V5)-V26.45.bin, </a:t>
            </a:r>
            <a:r>
              <a:rPr lang="zh-CN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并且打开</a:t>
            </a:r>
            <a:endParaRPr lang="zh-CN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内容占位符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8144" y="1825625"/>
            <a:ext cx="773571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415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886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连接写频线，</a:t>
            </a:r>
            <a:r>
              <a:rPr lang="zh-CN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同时按住</a:t>
            </a:r>
            <a:r>
              <a:rPr lang="en-US" altLang="zh-C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PTT</a:t>
            </a:r>
            <a:r>
              <a:rPr lang="zh-CN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和</a:t>
            </a:r>
            <a:r>
              <a:rPr lang="en-US" altLang="zh-C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SK1</a:t>
            </a:r>
            <a:r>
              <a:rPr lang="en-US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(PTT</a:t>
            </a:r>
            <a:r>
              <a:rPr lang="zh-CN" alt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上方</a:t>
            </a:r>
            <a:r>
              <a:rPr lang="en-US" altLang="zh-CN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zh-CN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键打开对讲机，进入固件升级模式（红绿灯交替闪烁）</a:t>
            </a:r>
            <a:endParaRPr lang="zh-CN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30087" y="2151761"/>
            <a:ext cx="6597288" cy="4025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339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选择开源固件：</a:t>
            </a:r>
            <a:r>
              <a:rPr lang="en-US" altLang="zh-C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zh-C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zh-C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&gt;&gt;</a:t>
            </a:r>
            <a:r>
              <a:rPr lang="en-US" altLang="zh-C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Select open firmware file &amp; update.&gt;&gt;</a:t>
            </a:r>
            <a:r>
              <a:rPr lang="en-US" altLang="zh-C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OpenDM1701.bin</a:t>
            </a:r>
            <a:endParaRPr lang="zh-CN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70309" y="1825625"/>
            <a:ext cx="645138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601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选择</a:t>
            </a:r>
            <a:r>
              <a:rPr lang="en-US" altLang="zh-C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OpenDM1701.bin</a:t>
            </a:r>
            <a:r>
              <a:rPr lang="zh-CN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，点击打开</a:t>
            </a:r>
            <a:endParaRPr lang="zh-CN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内容占位符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52318" y="1825625"/>
            <a:ext cx="768736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08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点击打开，进入刷机状态。</a:t>
            </a:r>
            <a:endParaRPr lang="zh-CN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17312"/>
            <a:ext cx="6422296" cy="435133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8907" y="1836281"/>
            <a:ext cx="2796291" cy="4332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640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119</Words>
  <Application>Microsoft Office PowerPoint</Application>
  <PresentationFormat>宽屏</PresentationFormat>
  <Paragraphs>16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等线</vt:lpstr>
      <vt:lpstr>等线 Light</vt:lpstr>
      <vt:lpstr>庞门正道标题体</vt:lpstr>
      <vt:lpstr>Arial</vt:lpstr>
      <vt:lpstr>Office 主题​​</vt:lpstr>
      <vt:lpstr>DM1701_OPENGD77</vt:lpstr>
      <vt:lpstr>无线电类型选择</vt:lpstr>
      <vt:lpstr>固件下载：Extras&gt;Firmware loader</vt:lpstr>
      <vt:lpstr>选择机型及固件： DM-1701/RT84&gt;&gt;Select official firmware (donor) file</vt:lpstr>
      <vt:lpstr>选择MD9600-CSV(2571V5)-V26.45.bin, 并且打开</vt:lpstr>
      <vt:lpstr>连接写频线，同时按住PTT和SK1 (PTT上方) 键打开对讲机，进入固件升级模式（红绿灯交替闪烁）</vt:lpstr>
      <vt:lpstr>选择开源固件： &gt;&gt;Select open firmware file &amp; update.&gt;&gt;OpenDM1701.bin</vt:lpstr>
      <vt:lpstr>选择OpenDM1701.bin，点击打开</vt:lpstr>
      <vt:lpstr>点击打开，进入刷机状态。</vt:lpstr>
      <vt:lpstr>写入代码插件： Extras &gt;&gt; OpenGD77 support &gt;&gt; Write codeplug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admin</cp:lastModifiedBy>
  <cp:revision>8</cp:revision>
  <dcterms:created xsi:type="dcterms:W3CDTF">2023-03-26T04:12:26Z</dcterms:created>
  <dcterms:modified xsi:type="dcterms:W3CDTF">2023-03-26T05:12:22Z</dcterms:modified>
</cp:coreProperties>
</file>